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60501d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60501d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60501d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60501d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60501d3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60501d3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623be1a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623be1a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660501d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660501d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660501d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660501d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660501d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660501d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60501d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60501d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660501d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660501d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60501d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60501d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660501d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660501d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660501d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660501d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moghvnaik/project2rep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104.199.85.216/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SFIA Project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 Naik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13"/>
            <a:ext cx="86963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538" y="3248525"/>
            <a:ext cx="8752650" cy="16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 Pipeline &amp; Deployment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7"/>
            <a:ext cx="7250724" cy="38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Changes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my initial plan, I was planning to have only four containers. However, I decided to add an nginx container which acts as a proxy pass, thus making it harder to access the back end services.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future, I would include: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Bootstrap to improve the design of the website.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Integration testing to improve test coverage for service 1 and so that I can test service 4.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 SQL container in Docker rather than a separate SQL instance.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service-oriented application using Python Flask that generates a proverb based on a random number and letter.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Planned using Trello.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3 services using pytest and achieved a coverage of 60%, 100% and 100%.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Deployed using Github, Jenkins, Docker Swarm and Ansible.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my code and documentation, including a user guide to launch the application, on my 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https://github.com/amoghvnaik/project2repo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 Journey through QA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Cases &amp; User Stories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 Assessment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 end </a:t>
            </a: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 end architecture (demo)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 Pipeline &amp;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Changes &amp; 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 of the project: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a service-oriented web application using Python Flask.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plan the project using a Kanban board, making note of user stories, use cases and potential risks.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test the application using pytest and analyse test coverage.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deploy the application through a CI pipeline using Github, Jenkins, Docker Swarm and Ansible.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provide thorough documentation for all of the above, including a user guide for launching the application.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did I achieve these aims?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Journey through QA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1 - Project management,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2 - SQL databases, GCP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3 - Python coding and 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4 - Jenkins, Flask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5 - Flask, Testing,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6 - Linux, Service-oriented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7 - Docker, Docker compose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 8 - Docker swarm, Ansible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6" y="1087600"/>
            <a:ext cx="7825948" cy="37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&amp; User Stories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063" y="1079875"/>
            <a:ext cx="6763874" cy="36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Assessment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48722" cy="39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 architecture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273525" cy="36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050" y="1759175"/>
            <a:ext cx="4205900" cy="19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architecture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67D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104.199.85.216 </a:t>
            </a:r>
            <a:endParaRPr>
              <a:solidFill>
                <a:srgbClr val="3367D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52" y="1017725"/>
            <a:ext cx="5780953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